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984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905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43900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489704"/>
            <a:ext cx="9144000" cy="34594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28556" y="5090041"/>
            <a:ext cx="9054108" cy="696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kern="0" spc="-88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McDonald's Sales Dashboard Analysis</a:t>
            </a:r>
            <a:endParaRPr lang="en-US" sz="4350" dirty="0"/>
          </a:p>
        </p:txBody>
      </p:sp>
      <p:sp>
        <p:nvSpPr>
          <p:cNvPr id="5" name="Text 1"/>
          <p:cNvSpPr/>
          <p:nvPr/>
        </p:nvSpPr>
        <p:spPr>
          <a:xfrm>
            <a:off x="828556" y="6141363"/>
            <a:ext cx="12973288" cy="757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provides a detailed analysis of McDonald's sales data. We'll explore key performance indicators, sales trends, and top-selling items. Our goal is to provide actionable insights to optimize sales strategies and enhance overall performance.</a:t>
            </a:r>
            <a:endParaRPr lang="en-US" sz="1850" dirty="0"/>
          </a:p>
        </p:txBody>
      </p:sp>
      <p:sp>
        <p:nvSpPr>
          <p:cNvPr id="6" name="Shape 2"/>
          <p:cNvSpPr/>
          <p:nvPr/>
        </p:nvSpPr>
        <p:spPr>
          <a:xfrm>
            <a:off x="828556" y="7182683"/>
            <a:ext cx="378738" cy="378738"/>
          </a:xfrm>
          <a:prstGeom prst="roundRect">
            <a:avLst>
              <a:gd name="adj" fmla="val 2414092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76" y="7190303"/>
            <a:ext cx="363498" cy="36349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25642" y="7164943"/>
            <a:ext cx="2012275" cy="414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00" b="1" kern="0" spc="-37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Varun Kumar</a:t>
            </a:r>
            <a:endParaRPr lang="en-US" sz="2300" dirty="0"/>
          </a:p>
        </p:txBody>
      </p:sp>
      <p:pic>
        <p:nvPicPr>
          <p:cNvPr id="10" name="Picture 9" descr="A screenshot of a computer">
            <a:extLst>
              <a:ext uri="{FF2B5EF4-FFF2-40B4-BE49-F238E27FC236}">
                <a16:creationId xmlns:a16="http://schemas.microsoft.com/office/drawing/2014/main" id="{424CB57A-5588-ED5B-7D46-0D696C2CC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48236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A5DC9A-EA75-EC9E-732C-36143C285297}"/>
              </a:ext>
            </a:extLst>
          </p:cNvPr>
          <p:cNvSpPr txBox="1"/>
          <p:nvPr/>
        </p:nvSpPr>
        <p:spPr>
          <a:xfrm>
            <a:off x="12827366" y="7767935"/>
            <a:ext cx="184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C0C0C0"/>
                </a:highlight>
              </a:rPr>
              <a:t>By Varun Kumar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77710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Overall Performance Highlights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Total Orders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5,370 orders were processed.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979545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570809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Achieved $61,626.29 in revenue.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979545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Items Per Order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570809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Averaged 2.28 items per order.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979545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Most Frequent Order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570809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Big Mac was the most popular item.</a:t>
            </a:r>
            <a:endParaRPr lang="en-US" sz="18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C9866-4644-5796-2E45-23E4A24624E5}"/>
              </a:ext>
            </a:extLst>
          </p:cNvPr>
          <p:cNvSpPr txBox="1"/>
          <p:nvPr/>
        </p:nvSpPr>
        <p:spPr>
          <a:xfrm>
            <a:off x="12827366" y="7767935"/>
            <a:ext cx="184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C0C0C0"/>
                </a:highlight>
              </a:rPr>
              <a:t>By Varun Kumar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8079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Sales by Category: Burgers Lead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61700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2509" y="3717250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617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Top Categories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411253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Burgers, Chicken, and Pasta are the top categories by sales volume.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61700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876443" y="3717250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617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Burger Dominance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4112538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Burgers have the highest sales.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77012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1022509" y="5870377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7701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Chicken &amp; Pasta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26566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Chicken and Pasta follow closely behind burgers.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248" y="513993"/>
            <a:ext cx="8931354" cy="549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kern="0" spc="-6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Monthly Sales Trends: Consistent Performance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48" y="1437561"/>
            <a:ext cx="10402848" cy="526458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197543" y="6702147"/>
            <a:ext cx="186928" cy="186928"/>
          </a:xfrm>
          <a:prstGeom prst="roundRect">
            <a:avLst>
              <a:gd name="adj" fmla="val 9783"/>
            </a:avLst>
          </a:prstGeom>
          <a:solidFill>
            <a:srgbClr val="350B4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3445431" y="6702147"/>
            <a:ext cx="574834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Burgers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5433060" y="6702147"/>
            <a:ext cx="186928" cy="186928"/>
          </a:xfrm>
          <a:prstGeom prst="roundRect">
            <a:avLst>
              <a:gd name="adj" fmla="val 9783"/>
            </a:avLst>
          </a:prstGeom>
          <a:solidFill>
            <a:srgbClr val="70188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5680948" y="6702147"/>
            <a:ext cx="597218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Chicken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7691080" y="6702147"/>
            <a:ext cx="186928" cy="186928"/>
          </a:xfrm>
          <a:prstGeom prst="roundRect">
            <a:avLst>
              <a:gd name="adj" fmla="val 9783"/>
            </a:avLst>
          </a:prstGeom>
          <a:solidFill>
            <a:srgbClr val="AC25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7938968" y="6702147"/>
            <a:ext cx="401122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Pasta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54248" y="7473315"/>
            <a:ext cx="1332190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Sales data for January, February, and March show consistent performance. Burgers maintain the highest sales across all months.</a:t>
            </a:r>
            <a:endParaRPr lang="en-US" sz="14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29DA5F-2B9A-0ABF-A25D-57D528A51FA5}"/>
              </a:ext>
            </a:extLst>
          </p:cNvPr>
          <p:cNvSpPr txBox="1"/>
          <p:nvPr/>
        </p:nvSpPr>
        <p:spPr>
          <a:xfrm>
            <a:off x="12827366" y="7767935"/>
            <a:ext cx="184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C0C0C0"/>
                </a:highlight>
              </a:rPr>
              <a:t>By Varun Kumar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221242"/>
            <a:ext cx="79164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Peak Order Volume: Lunch Rush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284232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61219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 PM Peak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6617494"/>
            <a:ext cx="62979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Peak order volume occurs around 1 PM.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627" y="5284232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94627" y="61219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Evening Decline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94627" y="6617494"/>
            <a:ext cx="62980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Orders gradually decrease towards the evening.</a:t>
            </a:r>
            <a:endParaRPr lang="en-US" sz="18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37D56-5ADC-C3B1-DC67-45D10CC6A1E4}"/>
              </a:ext>
            </a:extLst>
          </p:cNvPr>
          <p:cNvSpPr txBox="1"/>
          <p:nvPr/>
        </p:nvSpPr>
        <p:spPr>
          <a:xfrm>
            <a:off x="12827366" y="7767935"/>
            <a:ext cx="184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C0C0C0"/>
                </a:highlight>
              </a:rPr>
              <a:t>By Varun Kumar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8509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Sales by Day Type: Weekday Dominance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671763"/>
            <a:ext cx="7468553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kern="0" spc="-12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$44K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8650248" y="3760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Weekdays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324124" y="425624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Higher sales during the week.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476994"/>
            <a:ext cx="7468553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kern="0" spc="-12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$17K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8650248" y="65659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Weekends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324124" y="706147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Lower sales on weekends.</a:t>
            </a:r>
            <a:endParaRPr lang="en-US" sz="18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AF3938-2EF1-78B9-B2EF-BCA027CE840E}"/>
              </a:ext>
            </a:extLst>
          </p:cNvPr>
          <p:cNvSpPr txBox="1"/>
          <p:nvPr/>
        </p:nvSpPr>
        <p:spPr>
          <a:xfrm>
            <a:off x="12827366" y="7767935"/>
            <a:ext cx="184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C0C0C0"/>
                </a:highlight>
              </a:rPr>
              <a:t>By Varun Kumar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4020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Top 5 Dishes by Sales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822972"/>
            <a:ext cx="2159079" cy="830580"/>
          </a:xfrm>
          <a:prstGeom prst="roundRect">
            <a:avLst>
              <a:gd name="adj" fmla="val 1210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084659" y="2998946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3236119" y="3062288"/>
            <a:ext cx="262497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Angus Third Pounder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3116461" y="3638312"/>
            <a:ext cx="10556558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5"/>
          <p:cNvSpPr/>
          <p:nvPr/>
        </p:nvSpPr>
        <p:spPr>
          <a:xfrm>
            <a:off x="837724" y="3773210"/>
            <a:ext cx="4318278" cy="830580"/>
          </a:xfrm>
          <a:prstGeom prst="roundRect">
            <a:avLst>
              <a:gd name="adj" fmla="val 1210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1084659" y="3949184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7"/>
          <p:cNvSpPr/>
          <p:nvPr/>
        </p:nvSpPr>
        <p:spPr>
          <a:xfrm>
            <a:off x="5395317" y="4012525"/>
            <a:ext cx="361283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Quarter Pounder with Cheese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5275659" y="4588550"/>
            <a:ext cx="8397359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837724" y="4723448"/>
            <a:ext cx="6477476" cy="830580"/>
          </a:xfrm>
          <a:prstGeom prst="roundRect">
            <a:avLst>
              <a:gd name="adj" fmla="val 1210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1084659" y="4899422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11"/>
          <p:cNvSpPr/>
          <p:nvPr/>
        </p:nvSpPr>
        <p:spPr>
          <a:xfrm>
            <a:off x="7554516" y="4962763"/>
            <a:ext cx="182808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Bulgogi Burger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37724" y="582322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top five dishes include Angus Third Pounder, Quarter Pounder with Cheese, and Bulgogi Burger. The Angus Third Pounder leads in sales.</a:t>
            </a:r>
            <a:endParaRPr lang="en-US" sz="18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FBC6E4-6D62-C706-854B-E65381648FCF}"/>
              </a:ext>
            </a:extLst>
          </p:cNvPr>
          <p:cNvSpPr txBox="1"/>
          <p:nvPr/>
        </p:nvSpPr>
        <p:spPr>
          <a:xfrm>
            <a:off x="12827366" y="7767935"/>
            <a:ext cx="184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C0C0C0"/>
                </a:highlight>
              </a:rPr>
              <a:t>By Varun Kumar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16618"/>
            <a:ext cx="683002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Takeaways &amp; Next Steps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579608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71059" y="28265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Focus on Burgers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3322082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Continue to promote burger options, given their high sales volume.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579608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424993" y="28265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Optimize Lunch Rush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3322082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Staffing and inventory should peak around lunch hours.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957405"/>
            <a:ext cx="7468553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571059" y="5204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Weekday Promotions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5699879"/>
            <a:ext cx="69746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Consider weekday-specific promotions to capitalize on higher sales volume.</a:t>
            </a:r>
            <a:endParaRPr lang="en-US" sz="18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CC7FBA-5C00-5EF8-00CD-90364819A593}"/>
              </a:ext>
            </a:extLst>
          </p:cNvPr>
          <p:cNvSpPr txBox="1"/>
          <p:nvPr/>
        </p:nvSpPr>
        <p:spPr>
          <a:xfrm>
            <a:off x="12827366" y="7767935"/>
            <a:ext cx="184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C0C0C0"/>
                </a:highlight>
              </a:rPr>
              <a:t>By Varun Kumar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327</Words>
  <Application>Microsoft Office PowerPoint</Application>
  <PresentationFormat>Custom</PresentationFormat>
  <Paragraphs>69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Source Sans Pro</vt:lpstr>
      <vt:lpstr>Source Sans Pro Bold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Varun Jadaun</cp:lastModifiedBy>
  <cp:revision>2</cp:revision>
  <dcterms:created xsi:type="dcterms:W3CDTF">2025-03-01T11:55:33Z</dcterms:created>
  <dcterms:modified xsi:type="dcterms:W3CDTF">2025-03-01T12:08:48Z</dcterms:modified>
</cp:coreProperties>
</file>